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0" d="100"/>
          <a:sy n="70"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11/9/2019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11/9/2019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11/9/2019</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11/9/2019</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11/9/2019</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1"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r" defTabSz="914400" rtl="1"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r" defTabSz="914400" rtl="1"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b="1" dirty="0" smtClean="0"/>
              <a:t>Learning Rules</a:t>
            </a:r>
            <a:endParaRPr lang="ar-IQ" dirty="0"/>
          </a:p>
        </p:txBody>
      </p:sp>
      <p:sp>
        <p:nvSpPr>
          <p:cNvPr id="3" name="Subtitle 2"/>
          <p:cNvSpPr>
            <a:spLocks noGrp="1"/>
          </p:cNvSpPr>
          <p:nvPr>
            <p:ph type="subTitle" idx="1"/>
          </p:nvPr>
        </p:nvSpPr>
        <p:spPr/>
        <p:txBody>
          <a:bodyPr>
            <a:normAutofit/>
          </a:bodyPr>
          <a:lstStyle/>
          <a:p>
            <a:pPr algn="ctr"/>
            <a:r>
              <a:rPr lang="en-US" sz="3200" b="1" dirty="0" smtClean="0">
                <a:solidFill>
                  <a:srgbClr val="FF0000"/>
                </a:solidFill>
              </a:rPr>
              <a:t>types </a:t>
            </a:r>
            <a:r>
              <a:rPr lang="en-US" sz="3200" b="1" dirty="0">
                <a:solidFill>
                  <a:srgbClr val="FF0000"/>
                </a:solidFill>
              </a:rPr>
              <a:t>of learning</a:t>
            </a:r>
            <a:r>
              <a:rPr lang="en-US" sz="3200" dirty="0">
                <a:solidFill>
                  <a:srgbClr val="FF0000"/>
                </a:solidFill>
              </a:rPr>
              <a:t> </a:t>
            </a:r>
            <a:endParaRPr lang="ar-IQ" sz="3200" dirty="0">
              <a:solidFill>
                <a:srgbClr val="FF0000"/>
              </a:solidFill>
            </a:endParaRPr>
          </a:p>
        </p:txBody>
      </p:sp>
    </p:spTree>
    <p:extLst>
      <p:ext uri="{BB962C8B-B14F-4D97-AF65-F5344CB8AC3E}">
        <p14:creationId xmlns:p14="http://schemas.microsoft.com/office/powerpoint/2010/main" val="2599796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556053"/>
            <a:ext cx="10058400" cy="2293414"/>
          </a:xfrm>
        </p:spPr>
        <p:txBody>
          <a:bodyPr>
            <a:normAutofit/>
          </a:bodyPr>
          <a:lstStyle/>
          <a:p>
            <a:r>
              <a:rPr lang="en-US" dirty="0" smtClean="0"/>
              <a:t/>
            </a:r>
            <a:br>
              <a:rPr lang="en-US" dirty="0" smtClean="0"/>
            </a:br>
            <a:r>
              <a:rPr lang="en-US" sz="3100" dirty="0" smtClean="0"/>
              <a:t>There </a:t>
            </a:r>
            <a:r>
              <a:rPr lang="en-US" sz="3100" dirty="0"/>
              <a:t>are </a:t>
            </a:r>
            <a:r>
              <a:rPr lang="en-US" sz="3100" b="1" dirty="0"/>
              <a:t>three type of learning</a:t>
            </a:r>
            <a:r>
              <a:rPr lang="en-US" sz="3100" dirty="0"/>
              <a:t> in which the weights organize themselves according to the task to be learnt, these types are: -</a:t>
            </a:r>
            <a:r>
              <a:rPr lang="en-US" dirty="0"/>
              <a:t/>
            </a:r>
            <a:br>
              <a:rPr lang="en-US" dirty="0"/>
            </a:br>
            <a:endParaRPr lang="ar-IQ" dirty="0"/>
          </a:p>
        </p:txBody>
      </p:sp>
      <p:sp>
        <p:nvSpPr>
          <p:cNvPr id="3" name="Content Placeholder 2"/>
          <p:cNvSpPr>
            <a:spLocks noGrp="1"/>
          </p:cNvSpPr>
          <p:nvPr>
            <p:ph idx="1"/>
          </p:nvPr>
        </p:nvSpPr>
        <p:spPr/>
        <p:txBody>
          <a:bodyPr>
            <a:normAutofit/>
          </a:bodyPr>
          <a:lstStyle/>
          <a:p>
            <a:pPr algn="l" rtl="0"/>
            <a:r>
              <a:rPr lang="en-US" sz="2800" b="1" dirty="0" smtClean="0"/>
              <a:t>1-Supervised </a:t>
            </a:r>
            <a:r>
              <a:rPr lang="en-US" sz="2800" b="1" dirty="0"/>
              <a:t>learning: -</a:t>
            </a:r>
            <a:endParaRPr lang="en-US" sz="2800" dirty="0"/>
          </a:p>
          <a:p>
            <a:pPr algn="l" rtl="0"/>
            <a:r>
              <a:rPr lang="en-US" sz="2800" dirty="0"/>
              <a:t>The supervised is that, at every step the system is informed about the exact output vector. The weights are changed according to a formula (e.g. the delta-rule), if o/p is unequal. This method can be compared to learning under a teacher, who knows the contents to be learned and regulates them accordingly in the learning procedure.</a:t>
            </a:r>
          </a:p>
          <a:p>
            <a:pPr algn="l"/>
            <a:endParaRPr lang="ar-IQ" sz="2800" dirty="0"/>
          </a:p>
        </p:txBody>
      </p:sp>
    </p:spTree>
    <p:extLst>
      <p:ext uri="{BB962C8B-B14F-4D97-AF65-F5344CB8AC3E}">
        <p14:creationId xmlns:p14="http://schemas.microsoft.com/office/powerpoint/2010/main" val="2966099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6185" y="790833"/>
            <a:ext cx="10565026" cy="5054782"/>
          </a:xfrm>
          <a:prstGeom prst="rect">
            <a:avLst/>
          </a:prstGeom>
        </p:spPr>
        <p:txBody>
          <a:bodyPr wrap="square">
            <a:spAutoFit/>
          </a:bodyPr>
          <a:lstStyle/>
          <a:p>
            <a:pPr algn="just">
              <a:lnSpc>
                <a:spcPct val="107000"/>
              </a:lnSpc>
              <a:spcAft>
                <a:spcPts val="800"/>
              </a:spcAft>
              <a:tabLst>
                <a:tab pos="2075180" algn="l"/>
              </a:tabLst>
            </a:pPr>
            <a:r>
              <a:rPr lang="en-US" sz="2400" b="1" dirty="0">
                <a:latin typeface="Times New Roman" panose="02020603050405020304" pitchFamily="18" charset="0"/>
                <a:ea typeface="Calibri" panose="020F0502020204030204" pitchFamily="34" charset="0"/>
                <a:cs typeface="Arial" panose="020B0604020202020204" pitchFamily="34" charset="0"/>
              </a:rPr>
              <a:t>2-Unsupervised Learning: -</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2075180" algn="l"/>
              </a:tabLst>
            </a:pPr>
            <a:r>
              <a:rPr lang="en-US" sz="2400" dirty="0">
                <a:latin typeface="Times New Roman" panose="02020603050405020304" pitchFamily="18" charset="0"/>
                <a:ea typeface="Calibri" panose="020F0502020204030204" pitchFamily="34" charset="0"/>
                <a:cs typeface="Arial" panose="020B0604020202020204" pitchFamily="34" charset="0"/>
              </a:rPr>
              <a:t> Here the correct final vector is not specified, but instead the weights are changed through random numbers. With the help of an evaluation function one can ascertain whether the output calculated with the changed weights is better than the previous one. In this case the changed weights are stored, else forgotten. This type of learning is also called reinforcement </a:t>
            </a:r>
            <a:r>
              <a:rPr lang="en-US" sz="2400">
                <a:latin typeface="Times New Roman" panose="02020603050405020304" pitchFamily="18" charset="0"/>
                <a:ea typeface="Calibri" panose="020F0502020204030204" pitchFamily="34" charset="0"/>
                <a:cs typeface="Arial" panose="020B0604020202020204" pitchFamily="34" charset="0"/>
              </a:rPr>
              <a:t>learning</a:t>
            </a:r>
            <a:r>
              <a:rPr lang="en-US" sz="2400" smtClean="0">
                <a:latin typeface="Times New Roman" panose="02020603050405020304" pitchFamily="18" charset="0"/>
                <a:ea typeface="Calibri" panose="020F0502020204030204" pitchFamily="34" charset="0"/>
                <a:cs typeface="Arial" panose="020B0604020202020204" pitchFamily="34" charset="0"/>
              </a:rPr>
              <a:t>.</a:t>
            </a:r>
          </a:p>
          <a:p>
            <a:pPr algn="just">
              <a:lnSpc>
                <a:spcPct val="107000"/>
              </a:lnSpc>
              <a:spcAft>
                <a:spcPts val="800"/>
              </a:spcAft>
              <a:tabLst>
                <a:tab pos="2075180" algn="l"/>
              </a:tabLst>
            </a:pP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2075180" algn="l"/>
              </a:tabLst>
            </a:pPr>
            <a:r>
              <a:rPr lang="en-US" sz="2400" b="1" dirty="0">
                <a:latin typeface="Times New Roman" panose="02020603050405020304" pitchFamily="18" charset="0"/>
                <a:ea typeface="Calibri" panose="020F0502020204030204" pitchFamily="34" charset="0"/>
                <a:cs typeface="Arial" panose="020B0604020202020204" pitchFamily="34" charset="0"/>
              </a:rPr>
              <a:t>3-Learning through Self- Organization: -</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2075180" algn="l"/>
              </a:tabLst>
            </a:pPr>
            <a:r>
              <a:rPr lang="en-US" sz="2400" dirty="0">
                <a:latin typeface="Times New Roman" panose="02020603050405020304" pitchFamily="18" charset="0"/>
                <a:ea typeface="Calibri" panose="020F0502020204030204" pitchFamily="34" charset="0"/>
                <a:cs typeface="Arial" panose="020B0604020202020204" pitchFamily="34" charset="0"/>
              </a:rPr>
              <a:t>The weights changed themselves at every learning step. The change depends up on:</a:t>
            </a:r>
            <a:endParaRPr lang="en-US" sz="2400" dirty="0">
              <a:latin typeface="Calibri" panose="020F0502020204030204" pitchFamily="34" charset="0"/>
              <a:ea typeface="Calibri" panose="020F0502020204030204" pitchFamily="34" charset="0"/>
              <a:cs typeface="Arial" panose="020B0604020202020204" pitchFamily="34" charset="0"/>
            </a:endParaRPr>
          </a:p>
          <a:p>
            <a:pPr marL="28575" algn="just">
              <a:lnSpc>
                <a:spcPct val="107000"/>
              </a:lnSpc>
              <a:spcAft>
                <a:spcPts val="800"/>
              </a:spcAft>
              <a:tabLst>
                <a:tab pos="2075180" algn="l"/>
              </a:tabLst>
            </a:pPr>
            <a:r>
              <a:rPr lang="en-US" sz="2400" dirty="0">
                <a:latin typeface="Times New Roman" panose="02020603050405020304" pitchFamily="18" charset="0"/>
                <a:ea typeface="Calibri" panose="020F0502020204030204" pitchFamily="34" charset="0"/>
                <a:cs typeface="Arial" panose="020B0604020202020204" pitchFamily="34" charset="0"/>
              </a:rPr>
              <a:t>a-The neighborhood of the input pattern.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28575" algn="just">
              <a:lnSpc>
                <a:spcPct val="107000"/>
              </a:lnSpc>
              <a:spcAft>
                <a:spcPts val="800"/>
              </a:spcAft>
              <a:tabLst>
                <a:tab pos="2075180" algn="l"/>
              </a:tabLst>
            </a:pPr>
            <a:r>
              <a:rPr lang="en-US" sz="2400" dirty="0">
                <a:latin typeface="Times New Roman" panose="02020603050405020304" pitchFamily="18" charset="0"/>
                <a:ea typeface="Calibri" panose="020F0502020204030204" pitchFamily="34" charset="0"/>
                <a:cs typeface="Arial" panose="020B0604020202020204" pitchFamily="34" charset="0"/>
              </a:rPr>
              <a:t>b-The probability pattern, with which the permissible input pattern is offered.</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4979142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9</TotalTime>
  <Words>185</Words>
  <Application>Microsoft Office PowerPoint</Application>
  <PresentationFormat>Widescreen</PresentationFormat>
  <Paragraphs>12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Retrospect</vt:lpstr>
      <vt:lpstr>Learning Rules</vt:lpstr>
      <vt:lpstr> There are three type of learning in which the weights organize themselves according to the task to be learnt, these types are: - </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Rules</dc:title>
  <dc:creator>lenovo</dc:creator>
  <cp:lastModifiedBy>الصباح</cp:lastModifiedBy>
  <cp:revision>1</cp:revision>
  <dcterms:created xsi:type="dcterms:W3CDTF">2018-11-13T06:23:55Z</dcterms:created>
  <dcterms:modified xsi:type="dcterms:W3CDTF">2019-11-09T12:45:55Z</dcterms:modified>
</cp:coreProperties>
</file>